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64" r:id="rId2"/>
    <p:sldId id="268" r:id="rId3"/>
    <p:sldId id="267" r:id="rId4"/>
    <p:sldId id="256" r:id="rId5"/>
    <p:sldId id="257" r:id="rId6"/>
    <p:sldId id="258" r:id="rId7"/>
    <p:sldId id="259" r:id="rId8"/>
    <p:sldId id="269" r:id="rId9"/>
    <p:sldId id="262" r:id="rId10"/>
    <p:sldId id="266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jI4527cfsW9DnFR79/znNgk7xu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02"/>
    <p:restoredTop sz="96327"/>
  </p:normalViewPr>
  <p:slideViewPr>
    <p:cSldViewPr snapToGrid="0">
      <p:cViewPr>
        <p:scale>
          <a:sx n="160" d="100"/>
          <a:sy n="160" d="100"/>
        </p:scale>
        <p:origin x="-824" y="-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037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8240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2058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845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2B63D5B8-0D5D-3BC8-049A-B3F07E584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>
            <a:extLst>
              <a:ext uri="{FF2B5EF4-FFF2-40B4-BE49-F238E27FC236}">
                <a16:creationId xmlns:a16="http://schemas.microsoft.com/office/drawing/2014/main" id="{41EB8406-9072-64A7-FD54-E096ADCD9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AA2F5A05-B40E-EF23-49EE-FB4AFF10DD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8121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nisar-ondemand-help@jpl.nasa.gov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isar.jpl.nasa.gov/ondemand/hub/logi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" y="2828856"/>
            <a:ext cx="12191999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Instructions for NISAR Solid Earth Sciences Users of NISAR On-Demand System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v.2024-8-23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4030141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/>
          <p:nvPr/>
        </p:nvSpPr>
        <p:spPr>
          <a:xfrm>
            <a:off x="950685" y="366623"/>
            <a:ext cx="1042988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6:  Run Secular Requirement Validation Notebook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6a.) Load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Secular_Requirements_Validation</a:t>
            </a:r>
            <a:endParaRPr dirty="0"/>
          </a:p>
        </p:txBody>
      </p:sp>
      <p:pic>
        <p:nvPicPr>
          <p:cNvPr id="137" name="Google Shape;137;p7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7036" y="1102541"/>
            <a:ext cx="6374923" cy="43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5;p7">
            <a:extLst>
              <a:ext uri="{FF2B5EF4-FFF2-40B4-BE49-F238E27FC236}">
                <a16:creationId xmlns:a16="http://schemas.microsoft.com/office/drawing/2014/main" id="{182B0EFC-A93D-5176-7E8E-2B2C26FACDE0}"/>
              </a:ext>
            </a:extLst>
          </p:cNvPr>
          <p:cNvSpPr txBox="1"/>
          <p:nvPr/>
        </p:nvSpPr>
        <p:spPr>
          <a:xfrm>
            <a:off x="950685" y="1382286"/>
            <a:ext cx="4554765" cy="449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1.) Go to /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ATBD_main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/methods/secular/ (under /home/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jovyan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by clicking on the folders in the window at left</a:t>
            </a:r>
            <a:endParaRPr dirty="0"/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2.) Double-click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Secular_Requirements_Validation.ipynb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3.) Confirm that the kernel is set to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solid_earth_atbd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If not, selecting it from drop-down box at upper right</a:t>
            </a:r>
            <a:endParaRPr dirty="0"/>
          </a:p>
          <a:p>
            <a:pPr marL="7938">
              <a:spcBef>
                <a:spcPts val="1200"/>
              </a:spcBef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6b.) Set up notebook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.) Enter validation site name from the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my_sites.txt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located in your /home/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jovyan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directory (see Instruction 0 if you don't have this file).  This will populate a lot of site-specific parameters.</a:t>
            </a:r>
            <a:endParaRPr lang="en-US" dirty="0"/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.) Enter the date and version number of the data cube from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ARIA_prep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which will point to a unique location on /scratch to store notebook output.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938">
              <a:spcBef>
                <a:spcPts val="600"/>
              </a:spcBef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6c.) Run notebook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7.)  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the notebook by clicking the &gt;&gt; icon in the  menu bar of the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Notebook window.</a:t>
            </a:r>
          </a:p>
        </p:txBody>
      </p:sp>
    </p:spTree>
    <p:extLst>
      <p:ext uri="{BB962C8B-B14F-4D97-AF65-F5344CB8AC3E}">
        <p14:creationId xmlns:p14="http://schemas.microsoft.com/office/powerpoint/2010/main" val="3688387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">
            <a:extLst>
              <a:ext uri="{FF2B5EF4-FFF2-40B4-BE49-F238E27FC236}">
                <a16:creationId xmlns:a16="http://schemas.microsoft.com/office/drawing/2014/main" id="{3D64F471-8A0B-85A3-248E-660C3A04A724}"/>
              </a:ext>
            </a:extLst>
          </p:cNvPr>
          <p:cNvSpPr txBox="1"/>
          <p:nvPr/>
        </p:nvSpPr>
        <p:spPr>
          <a:xfrm>
            <a:off x="1449450" y="1551187"/>
            <a:ext cx="99949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0:  Help</a:t>
            </a:r>
            <a:endParaRPr sz="2000"/>
          </a:p>
          <a:p>
            <a:pPr marL="296863" indent="-296863"/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1:  OnDemand System Login</a:t>
            </a:r>
            <a:endParaRPr lang="en-US" sz="2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2:  OnDemand Server Start</a:t>
            </a:r>
            <a:endParaRPr lang="en-US" sz="2000"/>
          </a:p>
          <a:p>
            <a:pPr marL="296863" indent="-296863"/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3:  JupyterLab Home Screen</a:t>
            </a:r>
            <a:endParaRPr lang="en-US" sz="2000"/>
          </a:p>
          <a:p>
            <a:pPr marL="296863" indent="-296863"/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4:  Open UNIX Terminal</a:t>
            </a:r>
            <a:endParaRPr lang="en-US" sz="2000"/>
          </a:p>
          <a:p>
            <a:pPr marL="296863" indent="-296863"/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5:  Install/Update Back-End Code</a:t>
            </a:r>
            <a:endParaRPr lang="en-US" sz="2000"/>
          </a:p>
          <a:p>
            <a:pPr marL="296863" indent="-296863"/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6:  Configure Python Environment</a:t>
            </a:r>
          </a:p>
          <a:p>
            <a:pPr marL="296863" indent="-296863"/>
            <a:r>
              <a:rPr lang="en-US" sz="2000" b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Instruction 7:  Run ARIA_prep</a:t>
            </a:r>
          </a:p>
          <a:p>
            <a:pPr marL="296863" indent="-296863"/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8:  Run Secular Requirement Validation Notebook</a:t>
            </a:r>
            <a:endParaRPr lang="en-US" sz="2000" b="1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9951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950686" y="366623"/>
            <a:ext cx="9994900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0:  Help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any and all help for the NISAR On-Demand system, email: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nisar-ondemand-help@jpl.nasa.gov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296863" marR="0" lvl="0" indent="-296863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742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950686" y="366623"/>
            <a:ext cx="9994900" cy="5663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1:  OnDemand System Login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1a.) Link to On-Demand system here: 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https://nisar.jpl.nasa.gov/ondemand/hub/login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296863" indent="-296863"/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indent="-296863"/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1b.) Click "SIGN IN" in the middle of the page.  You will have to provide your user credentials in a new page (below-right) if this is a new login from this computer.</a:t>
            </a:r>
            <a:endParaRPr lang="en-US" sz="1800"/>
          </a:p>
          <a:p>
            <a:pPr marL="296863" marR="0" lvl="0" indent="-29686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  <a:p>
            <a:pPr marL="296863" marR="0" lvl="0" indent="-296863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  <a:p>
            <a:pPr marL="296863" marR="0" lvl="0" indent="-296863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pic>
        <p:nvPicPr>
          <p:cNvPr id="85" name="Google Shape;85;p1" descr="A sign in to the earth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6414" y="2347693"/>
            <a:ext cx="5401937" cy="304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 descr="A screenshot of a login scree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7230" r="7490"/>
          <a:stretch/>
        </p:blipFill>
        <p:spPr>
          <a:xfrm>
            <a:off x="6944079" y="2347693"/>
            <a:ext cx="4527463" cy="30494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"/>
          <p:cNvCxnSpPr>
            <a:cxnSpLocks/>
          </p:cNvCxnSpPr>
          <p:nvPr/>
        </p:nvCxnSpPr>
        <p:spPr>
          <a:xfrm>
            <a:off x="4337221" y="3631477"/>
            <a:ext cx="2606858" cy="254723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9660419-FF4F-C032-096E-73C258706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069" y="1979573"/>
            <a:ext cx="3748374" cy="3806828"/>
          </a:xfrm>
          <a:prstGeom prst="rect">
            <a:avLst/>
          </a:prstGeom>
        </p:spPr>
      </p:pic>
      <p:sp>
        <p:nvSpPr>
          <p:cNvPr id="93" name="Google Shape;93;p2"/>
          <p:cNvSpPr txBox="1"/>
          <p:nvPr/>
        </p:nvSpPr>
        <p:spPr>
          <a:xfrm>
            <a:off x="950686" y="366623"/>
            <a:ext cx="99949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2: OnDemand Server Start</a:t>
            </a:r>
            <a:endParaRPr dirty="0"/>
          </a:p>
          <a:p>
            <a:pPr marL="296863" marR="0" lvl="0" indent="-296863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2.) Assuming you had shut down your on-demand server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previously,there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will be menu of servers. You can choose the option that best fits your needs, but if you are not sure,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on the first option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(DEFAULT – 16vCPU, 128GB RAM) and push the orange start bar.</a:t>
            </a:r>
            <a:endParaRPr dirty="0"/>
          </a:p>
        </p:txBody>
      </p:sp>
      <p:cxnSp>
        <p:nvCxnSpPr>
          <p:cNvPr id="95" name="Google Shape;95;p2"/>
          <p:cNvCxnSpPr>
            <a:cxnSpLocks/>
          </p:cNvCxnSpPr>
          <p:nvPr/>
        </p:nvCxnSpPr>
        <p:spPr>
          <a:xfrm>
            <a:off x="4076241" y="1879149"/>
            <a:ext cx="2655065" cy="566301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96" name="Google Shape;96;p2"/>
          <p:cNvCxnSpPr>
            <a:cxnSpLocks/>
          </p:cNvCxnSpPr>
          <p:nvPr/>
        </p:nvCxnSpPr>
        <p:spPr>
          <a:xfrm>
            <a:off x="7447402" y="1817783"/>
            <a:ext cx="2428118" cy="362455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F38B99-9131-09F0-CE2A-F6A5F367180A}"/>
              </a:ext>
            </a:extLst>
          </p:cNvPr>
          <p:cNvSpPr txBox="1"/>
          <p:nvPr/>
        </p:nvSpPr>
        <p:spPr>
          <a:xfrm>
            <a:off x="1230329" y="5826298"/>
            <a:ext cx="9423971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 if you did not shut down your server during your previous session, you will be delivered directly to your already running instance.  </a:t>
            </a:r>
            <a:r>
              <a:rPr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Proper shut-down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requires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 1) clicking on the “Hub Control Panel” item in the File menu, 2) clicking the red “Stop My Server” button, 3) clicking ”Logout” on the top right when the window refreshes.</a:t>
            </a:r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D39A196-1466-3342-F97B-DC989DC96C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94A6B64A-3DBE-52AC-7A7C-55470E29A6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/>
        </p:nvSpPr>
        <p:spPr>
          <a:xfrm>
            <a:off x="950685" y="366623"/>
            <a:ext cx="1051850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3:  JupyterLab Home Screen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3.) After the JupyterLab environment loads, it should look something like this:</a:t>
            </a:r>
            <a:endParaRPr/>
          </a:p>
        </p:txBody>
      </p:sp>
      <p:pic>
        <p:nvPicPr>
          <p:cNvPr id="102" name="Google Shape;102;p3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3123" y="1631133"/>
            <a:ext cx="7166065" cy="473088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1050324" y="1754659"/>
            <a:ext cx="284205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if you have previously logged in to the on-demand system, Jupyter will take you back to your configuration from when you last logged out.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82A3D-CE3E-E2DF-C610-AE203F82E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43" y="1382286"/>
            <a:ext cx="6160830" cy="3460060"/>
          </a:xfrm>
          <a:prstGeom prst="rect">
            <a:avLst/>
          </a:prstGeom>
        </p:spPr>
      </p:pic>
      <p:sp>
        <p:nvSpPr>
          <p:cNvPr id="108" name="Google Shape;108;p4"/>
          <p:cNvSpPr txBox="1"/>
          <p:nvPr/>
        </p:nvSpPr>
        <p:spPr>
          <a:xfrm>
            <a:off x="950686" y="366623"/>
            <a:ext cx="1084507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4:  Open UNIX Terminal</a:t>
            </a:r>
            <a:endParaRPr lang="en-US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4.) Double click on the terminal icon at bottom left of the panel to open a UNIX terminal window: </a:t>
            </a:r>
            <a:endParaRPr/>
          </a:p>
        </p:txBody>
      </p:sp>
      <p:sp>
        <p:nvSpPr>
          <p:cNvPr id="110" name="Google Shape;110;p4"/>
          <p:cNvSpPr txBox="1"/>
          <p:nvPr/>
        </p:nvSpPr>
        <p:spPr>
          <a:xfrm>
            <a:off x="7208657" y="1382286"/>
            <a:ext cx="4352539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6863" marR="0" lvl="0" indent="-29686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the default terminal working directory is whatever is specified in the folder line when the terminal is launched. Prior to step #5, confirm the terminal’s working directory by typing</a:t>
            </a:r>
            <a:endParaRPr dirty="0"/>
          </a:p>
          <a:p>
            <a:pPr marL="296863" marR="0" lvl="0" indent="-296863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&gt;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pwd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296863" marR="0" lvl="0" indent="-296863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at the terminal prompt.  If the response is not /home/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jovyan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change the working directory by typing</a:t>
            </a:r>
            <a:endParaRPr dirty="0"/>
          </a:p>
          <a:p>
            <a:pPr marL="296863" marR="0" lvl="0" indent="-296863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&gt; cd /home/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jovyan</a:t>
            </a:r>
            <a:endParaRPr lang="en-US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Once you know you’re in the home directory, </a:t>
            </a: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the following command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296863" marR="0" lvl="0" indent="-296863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&gt;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ondemand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-help install-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solid_earth_atbd</a:t>
            </a:r>
            <a:endParaRPr lang="en-US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" name="Google Shape;114;p4"/>
          <p:cNvCxnSpPr>
            <a:cxnSpLocks/>
          </p:cNvCxnSpPr>
          <p:nvPr/>
        </p:nvCxnSpPr>
        <p:spPr>
          <a:xfrm flipH="1" flipV="1">
            <a:off x="3538330" y="2242268"/>
            <a:ext cx="3959750" cy="523695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6A03F65-BE2B-CDA0-59E0-88EDFA994C7B}"/>
              </a:ext>
            </a:extLst>
          </p:cNvPr>
          <p:cNvSpPr txBox="1"/>
          <p:nvPr/>
        </p:nvSpPr>
        <p:spPr>
          <a:xfrm>
            <a:off x="1304014" y="5279666"/>
            <a:ext cx="4754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Congratulations! You’re ready to run your notebooks!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E7973B9C-78BF-5CE5-00E1-DC334CBF2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34F576-F63D-8483-447F-788AFC3ED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90" y="1342531"/>
            <a:ext cx="6160830" cy="3460060"/>
          </a:xfrm>
          <a:prstGeom prst="rect">
            <a:avLst/>
          </a:prstGeom>
        </p:spPr>
      </p:pic>
      <p:sp>
        <p:nvSpPr>
          <p:cNvPr id="108" name="Google Shape;108;p4">
            <a:extLst>
              <a:ext uri="{FF2B5EF4-FFF2-40B4-BE49-F238E27FC236}">
                <a16:creationId xmlns:a16="http://schemas.microsoft.com/office/drawing/2014/main" id="{F4433EA0-4AD6-9178-6E1D-93D57ACE1196}"/>
              </a:ext>
            </a:extLst>
          </p:cNvPr>
          <p:cNvSpPr txBox="1"/>
          <p:nvPr/>
        </p:nvSpPr>
        <p:spPr>
          <a:xfrm>
            <a:off x="950686" y="366623"/>
            <a:ext cx="1084507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4.5:  </a:t>
            </a:r>
            <a:r>
              <a:rPr lang="en-US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 time users only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set up default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configurations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5.) At the terminal prompt, copy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my_sites.txt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the ATBD repository to your home directory: </a:t>
            </a:r>
            <a:endParaRPr dirty="0"/>
          </a:p>
        </p:txBody>
      </p:sp>
      <p:sp>
        <p:nvSpPr>
          <p:cNvPr id="110" name="Google Shape;110;p4">
            <a:extLst>
              <a:ext uri="{FF2B5EF4-FFF2-40B4-BE49-F238E27FC236}">
                <a16:creationId xmlns:a16="http://schemas.microsoft.com/office/drawing/2014/main" id="{9A2DF2FC-45F8-B4AC-2BE7-031B01F388BD}"/>
              </a:ext>
            </a:extLst>
          </p:cNvPr>
          <p:cNvSpPr txBox="1"/>
          <p:nvPr/>
        </p:nvSpPr>
        <p:spPr>
          <a:xfrm>
            <a:off x="7267339" y="1625253"/>
            <a:ext cx="458710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6863" marR="0" lvl="0" indent="-29686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the following command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296863" marR="0" lvl="0" indent="-296863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 cp /home/</a:t>
            </a:r>
            <a:r>
              <a:rPr lang="en-US" sz="13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jovyan</a:t>
            </a:r>
            <a:r>
              <a:rPr lang="en-US" sz="1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3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ATBD_main</a:t>
            </a:r>
            <a:r>
              <a:rPr lang="en-US" sz="1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3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my_sites.txt</a:t>
            </a:r>
            <a:r>
              <a:rPr lang="en-US" sz="1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/home/</a:t>
            </a:r>
            <a:r>
              <a:rPr lang="en-US" sz="13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jovyan</a:t>
            </a:r>
            <a:endParaRPr lang="en-US"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" name="Google Shape;114;p4">
            <a:extLst>
              <a:ext uri="{FF2B5EF4-FFF2-40B4-BE49-F238E27FC236}">
                <a16:creationId xmlns:a16="http://schemas.microsoft.com/office/drawing/2014/main" id="{D6ABA0A0-6192-12CF-CCC6-9E5A62EB9EE6}"/>
              </a:ext>
            </a:extLst>
          </p:cNvPr>
          <p:cNvCxnSpPr>
            <a:cxnSpLocks/>
          </p:cNvCxnSpPr>
          <p:nvPr/>
        </p:nvCxnSpPr>
        <p:spPr>
          <a:xfrm flipH="1">
            <a:off x="3538330" y="2186609"/>
            <a:ext cx="4034732" cy="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97A3B2-BF5B-C5AD-C51A-5CA505F35D4C}"/>
              </a:ext>
            </a:extLst>
          </p:cNvPr>
          <p:cNvSpPr txBox="1"/>
          <p:nvPr/>
        </p:nvSpPr>
        <p:spPr>
          <a:xfrm>
            <a:off x="1304014" y="5279666"/>
            <a:ext cx="4754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Congratulations! You’re ready to run your notebooks!</a:t>
            </a:r>
          </a:p>
        </p:txBody>
      </p:sp>
    </p:spTree>
    <p:extLst>
      <p:ext uri="{BB962C8B-B14F-4D97-AF65-F5344CB8AC3E}">
        <p14:creationId xmlns:p14="http://schemas.microsoft.com/office/powerpoint/2010/main" val="3615993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8C4C9C0-618F-27FB-9F15-4A44D25C0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104" y="1102540"/>
            <a:ext cx="6612226" cy="4395925"/>
          </a:xfrm>
          <a:prstGeom prst="rect">
            <a:avLst/>
          </a:prstGeom>
        </p:spPr>
      </p:pic>
      <p:sp>
        <p:nvSpPr>
          <p:cNvPr id="135" name="Google Shape;135;p7"/>
          <p:cNvSpPr txBox="1"/>
          <p:nvPr/>
        </p:nvSpPr>
        <p:spPr>
          <a:xfrm>
            <a:off x="950685" y="1382286"/>
            <a:ext cx="4361979" cy="4785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1.) Go to /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ATBD_main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/prep/ (under /home/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jovyan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by clicking on the folders in the window at left</a:t>
            </a:r>
            <a:endParaRPr dirty="0"/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2.) Double-click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ARIA_prep.ipynb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3.) Confirm that the kernel is set to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solid_earth_atbd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If not, select it from drop-down box at upper right</a:t>
            </a:r>
            <a:endParaRPr lang="en-US" dirty="0"/>
          </a:p>
          <a:p>
            <a:pPr marL="7938">
              <a:spcBef>
                <a:spcPts val="1200"/>
              </a:spcBef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5b.) Set up the notebook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.) Enter the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calval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site name from the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my_sites.txt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located in your /home/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jovyan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directory (see Instruction 0 if you don't have one).  This will populate a lot of site-specific parameters.</a:t>
            </a:r>
            <a:endParaRPr lang="en-US" dirty="0"/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.) Enter the requirement that is being validated (secular,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coseismic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transient)</a:t>
            </a:r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6.) Enter the current date and validation version, to provide a unique location on /scratch to store notebook output.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938">
              <a:spcBef>
                <a:spcPts val="600"/>
              </a:spcBef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5c.) Run notebook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7.)  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the notebook by clicking the &gt;&gt; icon in the  menu bar of the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ARIA_prep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window.</a:t>
            </a:r>
          </a:p>
        </p:txBody>
      </p:sp>
      <p:sp>
        <p:nvSpPr>
          <p:cNvPr id="136" name="Google Shape;136;p7"/>
          <p:cNvSpPr txBox="1"/>
          <p:nvPr/>
        </p:nvSpPr>
        <p:spPr>
          <a:xfrm>
            <a:off x="950684" y="366623"/>
            <a:ext cx="1124131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Instruction 5:  Run </a:t>
            </a:r>
            <a:r>
              <a:rPr lang="en-US" sz="2400" b="1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ARIA_prep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5a.) Load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ARIA_prep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notebook</a:t>
            </a:r>
            <a:endParaRPr dirty="0"/>
          </a:p>
        </p:txBody>
      </p:sp>
      <p:cxnSp>
        <p:nvCxnSpPr>
          <p:cNvPr id="2" name="Google Shape;122;p5">
            <a:extLst>
              <a:ext uri="{FF2B5EF4-FFF2-40B4-BE49-F238E27FC236}">
                <a16:creationId xmlns:a16="http://schemas.microsoft.com/office/drawing/2014/main" id="{D094DE55-1252-45A4-6ED2-B244C4F2A354}"/>
              </a:ext>
            </a:extLst>
          </p:cNvPr>
          <p:cNvCxnSpPr>
            <a:cxnSpLocks/>
          </p:cNvCxnSpPr>
          <p:nvPr/>
        </p:nvCxnSpPr>
        <p:spPr>
          <a:xfrm flipV="1">
            <a:off x="4998027" y="1537854"/>
            <a:ext cx="6180942" cy="987137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6" name="Google Shape;122;p5">
            <a:extLst>
              <a:ext uri="{FF2B5EF4-FFF2-40B4-BE49-F238E27FC236}">
                <a16:creationId xmlns:a16="http://schemas.microsoft.com/office/drawing/2014/main" id="{BAF39E83-A4E5-71D1-8763-9F5BBDBBC52D}"/>
              </a:ext>
            </a:extLst>
          </p:cNvPr>
          <p:cNvCxnSpPr>
            <a:cxnSpLocks/>
          </p:cNvCxnSpPr>
          <p:nvPr/>
        </p:nvCxnSpPr>
        <p:spPr>
          <a:xfrm>
            <a:off x="4741027" y="1760281"/>
            <a:ext cx="942800" cy="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30932</TotalTime>
  <Words>925</Words>
  <Application>Microsoft Macintosh PowerPoint</Application>
  <PresentationFormat>Widescreen</PresentationFormat>
  <Paragraphs>78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Borsa, Adrian</dc:creator>
  <cp:lastModifiedBy>Tymofyeyeva, Ekaterina (US 334K)</cp:lastModifiedBy>
  <cp:revision>99</cp:revision>
  <dcterms:created xsi:type="dcterms:W3CDTF">2024-01-16T11:37:22Z</dcterms:created>
  <dcterms:modified xsi:type="dcterms:W3CDTF">2024-09-05T02:34:47Z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7f42e5d-23ae-44dc-94b5-8d31af46c61e_Enabled">
    <vt:lpwstr>true</vt:lpwstr>
  </property>
  <property fmtid="{D5CDD505-2E9C-101B-9397-08002B2CF9AE}" pid="3" name="MSIP_Label_e7f42e5d-23ae-44dc-94b5-8d31af46c61e_SetDate">
    <vt:lpwstr>2024-09-05T01:56:06Z</vt:lpwstr>
  </property>
  <property fmtid="{D5CDD505-2E9C-101B-9397-08002B2CF9AE}" pid="4" name="MSIP_Label_e7f42e5d-23ae-44dc-94b5-8d31af46c61e_Method">
    <vt:lpwstr>Privileged</vt:lpwstr>
  </property>
  <property fmtid="{D5CDD505-2E9C-101B-9397-08002B2CF9AE}" pid="5" name="MSIP_Label_e7f42e5d-23ae-44dc-94b5-8d31af46c61e_Name">
    <vt:lpwstr>Reviewed - not CUI - Export Controlled</vt:lpwstr>
  </property>
  <property fmtid="{D5CDD505-2E9C-101B-9397-08002B2CF9AE}" pid="6" name="MSIP_Label_e7f42e5d-23ae-44dc-94b5-8d31af46c61e_SiteId">
    <vt:lpwstr>545921e0-10ef-4398-8713-9832ac563dad</vt:lpwstr>
  </property>
  <property fmtid="{D5CDD505-2E9C-101B-9397-08002B2CF9AE}" pid="7" name="MSIP_Label_e7f42e5d-23ae-44dc-94b5-8d31af46c61e_ActionId">
    <vt:lpwstr>62844745-5c45-4741-9f3c-c9ebe53ac838</vt:lpwstr>
  </property>
  <property fmtid="{D5CDD505-2E9C-101B-9397-08002B2CF9AE}" pid="8" name="MSIP_Label_e7f42e5d-23ae-44dc-94b5-8d31af46c61e_ContentBits">
    <vt:lpwstr>0</vt:lpwstr>
  </property>
</Properties>
</file>